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-panora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82" y="-65967"/>
            <a:ext cx="9492021" cy="7120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7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7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984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984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4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-strip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6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232"/>
            <a:ext cx="8229600" cy="411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Administrative Review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committee sets policies and procedures for review of campus administrators. The committee recommends the evaluation questionnaires and a plan/schedule for conducting reviews to the Faculty Senate. The committee conducts the reviews; oversees the sending of the evaluation forms to the evaluating persons; oversees the collection and collation of the resulting evaluations; and, along with the officers of the Faculty Senate, reviews and forwards the results of the evaluation.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Administrative Review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Reviews</a:t>
            </a:r>
          </a:p>
          <a:p>
            <a:pPr lvl="1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2016:  Chancellor; Provost; Vice Provost and Dean of College of Arts, Sciences, and Business</a:t>
            </a:r>
          </a:p>
          <a:p>
            <a:pPr lvl="1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2017:  Vice Chancellors: Global and Strategic Partnerships; Human Resources, Equity and Inclusion; Finance and Administration; University Advancement; and Student Affairs. Chief Information Officer</a:t>
            </a:r>
          </a:p>
          <a:p>
            <a:pPr lvl="1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2018:  Vice Provosts: Dean of Engineering and Computing, Graduate Studies, Undergraduate Studies, Research, and Enrollment Management.  Director of Institutional Research and Assessment and Director and Library and Learning Resources </a:t>
            </a: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*This schedule assumes the administrator under review will have completed one academic year of service prior to the review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non-interim or non-acting appointment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2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83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Administrative Review Committee</vt:lpstr>
      <vt:lpstr>Administrative Review Committee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Palmer, Barbara J.</cp:lastModifiedBy>
  <cp:revision>11</cp:revision>
  <dcterms:created xsi:type="dcterms:W3CDTF">2011-01-20T21:52:38Z</dcterms:created>
  <dcterms:modified xsi:type="dcterms:W3CDTF">2015-11-06T20:00:24Z</dcterms:modified>
</cp:coreProperties>
</file>